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
      <p:font typeface="Average"/>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22" Type="http://schemas.openxmlformats.org/officeDocument/2006/relationships/font" Target="fonts/Average-regular.fntdata"/><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Blockchain</a:t>
            </a:r>
            <a:endParaRPr/>
          </a:p>
          <a:p>
            <a:pPr indent="0" lvl="0" marL="0" rtl="0" algn="l">
              <a:spcBef>
                <a:spcPts val="0"/>
              </a:spcBef>
              <a:spcAft>
                <a:spcPts val="0"/>
              </a:spcAft>
              <a:buNone/>
            </a:pPr>
            <a:r>
              <a:rPr lang="en-GB"/>
              <a:t>Business </a:t>
            </a:r>
            <a:endParaRPr/>
          </a:p>
          <a:p>
            <a:pPr indent="0" lvl="0" marL="0" rtl="0" algn="l">
              <a:spcBef>
                <a:spcPts val="0"/>
              </a:spcBef>
              <a:spcAft>
                <a:spcPts val="0"/>
              </a:spcAft>
              <a:buNone/>
            </a:pPr>
            <a:r>
              <a:rPr lang="en-GB"/>
              <a:t>Registry (BBR)</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Tim Lukes, Kevin Olsen, </a:t>
            </a:r>
            <a:r>
              <a:rPr lang="en-GB"/>
              <a:t>Johnathan</a:t>
            </a:r>
            <a:r>
              <a:rPr lang="en-GB"/>
              <a:t> Overton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Executive Summary</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Project Approach</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Results and Conclusions</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Issues</a:t>
            </a:r>
            <a:endParaRPr sz="1800">
              <a:solidFill>
                <a:srgbClr val="CACACA"/>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Potential Next Moves</a:t>
            </a:r>
            <a:endParaRPr sz="1800">
              <a:solidFill>
                <a:srgbClr val="CACACA"/>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Questions</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Executive Summary</a:t>
            </a:r>
            <a:endParaRPr/>
          </a:p>
        </p:txBody>
      </p:sp>
      <p:sp>
        <p:nvSpPr>
          <p:cNvPr id="246" name="Google Shape;246;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Decentralization removes authority from a centralized </a:t>
            </a:r>
            <a:r>
              <a:rPr lang="en-GB"/>
              <a:t>government</a:t>
            </a:r>
            <a:r>
              <a:rPr lang="en-GB"/>
              <a:t> and allows a more natural decision-making process. </a:t>
            </a:r>
            <a:endParaRPr/>
          </a:p>
          <a:p>
            <a:pPr indent="0" lvl="0" marL="0" rtl="0" algn="l">
              <a:spcBef>
                <a:spcPts val="1600"/>
              </a:spcBef>
              <a:spcAft>
                <a:spcPts val="0"/>
              </a:spcAft>
              <a:buNone/>
            </a:pPr>
            <a:r>
              <a:rPr lang="en-GB"/>
              <a:t>As consolidated power is returned to the individual federal tax entities will become obsolete.</a:t>
            </a:r>
            <a:endParaRPr/>
          </a:p>
          <a:p>
            <a:pPr indent="0" lvl="0" marL="0" rtl="0" algn="l">
              <a:spcBef>
                <a:spcPts val="1600"/>
              </a:spcBef>
              <a:spcAft>
                <a:spcPts val="0"/>
              </a:spcAft>
              <a:buNone/>
            </a:pPr>
            <a:r>
              <a:rPr lang="en-GB"/>
              <a:t>Individuals will no longer need to register their businesses for tax purposes, yet will still wish to identify their businesses as entities separate to </a:t>
            </a:r>
            <a:r>
              <a:rPr lang="en-GB"/>
              <a:t>their person.</a:t>
            </a:r>
            <a:endParaRPr/>
          </a:p>
          <a:p>
            <a:pPr indent="0" lvl="0" marL="0" rtl="0" algn="l">
              <a:spcBef>
                <a:spcPts val="1600"/>
              </a:spcBef>
              <a:spcAft>
                <a:spcPts val="0"/>
              </a:spcAft>
              <a:buNone/>
            </a:pPr>
            <a:r>
              <a:rPr lang="en-GB"/>
              <a:t>The Blockchain Business Registry (BBR) allows distinction between corporate organizations, enabling leaders proof of ownership and the ability to make transparent and instant transactions whether they be transfer of ownership, financial transactions, or public communications.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Approach</a:t>
            </a:r>
            <a:endParaRPr/>
          </a:p>
        </p:txBody>
      </p:sp>
      <p:sp>
        <p:nvSpPr>
          <p:cNvPr id="252" name="Google Shape;252;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3" name="Google Shape;253;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Leveraging solidity, build an ERC721 (NFT) contract.</a:t>
            </a:r>
            <a:endParaRPr>
              <a:solidFill>
                <a:srgbClr val="FFFFFF"/>
              </a:solidFill>
            </a:endParaRPr>
          </a:p>
        </p:txBody>
      </p:sp>
      <p:sp>
        <p:nvSpPr>
          <p:cNvPr id="254" name="Google Shape;254;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5" name="Google Shape;255;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Compile, copy abi json code, and build a python file to allow for streamlit interaction with the solidity contract.</a:t>
            </a:r>
            <a:endParaRPr>
              <a:solidFill>
                <a:srgbClr val="FFFFFF"/>
              </a:solidFill>
            </a:endParaRPr>
          </a:p>
        </p:txBody>
      </p:sp>
      <p:sp>
        <p:nvSpPr>
          <p:cNvPr id="256" name="Google Shape;256;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7" name="Google Shape;257;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Transfer desired business information, registered date, and token ID to a template. </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and Conclusions</a:t>
            </a:r>
            <a:endParaRPr/>
          </a:p>
        </p:txBody>
      </p:sp>
      <p:sp>
        <p:nvSpPr>
          <p:cNvPr id="263" name="Google Shape;263;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To be determined……</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Issues</a:t>
            </a:r>
            <a:endParaRPr/>
          </a:p>
        </p:txBody>
      </p:sp>
      <p:sp>
        <p:nvSpPr>
          <p:cNvPr id="269" name="Google Shape;269;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40 + 0 = 41, the story of a lost Token ID. </a:t>
            </a:r>
            <a:endParaRPr>
              <a:solidFill>
                <a:srgbClr val="FFFFFF"/>
              </a:solidFill>
            </a:endParaRPr>
          </a:p>
          <a:p>
            <a:pPr indent="0" lvl="0" marL="0" rtl="0" algn="l">
              <a:spcBef>
                <a:spcPts val="1600"/>
              </a:spcBef>
              <a:spcAft>
                <a:spcPts val="0"/>
              </a:spcAft>
              <a:buNone/>
            </a:pPr>
            <a:r>
              <a:rPr lang="en-GB">
                <a:solidFill>
                  <a:srgbClr val="FFFFFF"/>
                </a:solidFill>
              </a:rPr>
              <a:t>Reviewing </a:t>
            </a:r>
            <a:r>
              <a:rPr lang="en-GB">
                <a:solidFill>
                  <a:srgbClr val="FFFFFF"/>
                </a:solidFill>
              </a:rPr>
              <a:t>unedited</a:t>
            </a:r>
            <a:r>
              <a:rPr lang="en-GB">
                <a:solidFill>
                  <a:srgbClr val="FFFFFF"/>
                </a:solidFill>
              </a:rPr>
              <a:t> business registers.</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
        <p:nvSpPr>
          <p:cNvPr id="270" name="Google Shape;270;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Potential Next Moves</a:t>
            </a:r>
            <a:endParaRPr/>
          </a:p>
        </p:txBody>
      </p:sp>
      <p:sp>
        <p:nvSpPr>
          <p:cNvPr id="276" name="Google Shape;276;p23"/>
          <p:cNvSpPr txBox="1"/>
          <p:nvPr/>
        </p:nvSpPr>
        <p:spPr>
          <a:xfrm>
            <a:off x="1412425" y="1690025"/>
            <a:ext cx="47025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Mint NFT through IPFS</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Updated certificate background</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Updated financials and corporate communications</a:t>
            </a:r>
            <a:endParaRPr>
              <a:solidFill>
                <a:schemeClr val="lt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4"/>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latin typeface="Lato"/>
                <a:ea typeface="Lato"/>
                <a:cs typeface="Lato"/>
                <a:sym typeface="Lato"/>
              </a:rPr>
              <a:t>Questions?</a:t>
            </a:r>
            <a:endParaRPr sz="1400">
              <a:latin typeface="Lato"/>
              <a:ea typeface="Lato"/>
              <a:cs typeface="Lato"/>
              <a:sym typeface="Lato"/>
            </a:endParaRPr>
          </a:p>
        </p:txBody>
      </p:sp>
      <p:sp>
        <p:nvSpPr>
          <p:cNvPr id="282" name="Google Shape;282;p24"/>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400">
                <a:latin typeface="Montserrat"/>
                <a:ea typeface="Montserrat"/>
                <a:cs typeface="Montserrat"/>
                <a:sym typeface="Montserrat"/>
              </a:rPr>
              <a:t>Thank you!!</a:t>
            </a:r>
            <a:endParaRPr sz="2400">
              <a:latin typeface="Montserrat"/>
              <a:ea typeface="Montserrat"/>
              <a:cs typeface="Montserrat"/>
              <a:sym typeface="Montserrat"/>
            </a:endParaRPr>
          </a:p>
        </p:txBody>
      </p:sp>
      <p:grpSp>
        <p:nvGrpSpPr>
          <p:cNvPr id="283" name="Google Shape;283;p24"/>
          <p:cNvGrpSpPr/>
          <p:nvPr/>
        </p:nvGrpSpPr>
        <p:grpSpPr>
          <a:xfrm>
            <a:off x="4066820" y="1553491"/>
            <a:ext cx="3159984" cy="2439109"/>
            <a:chOff x="3553042" y="1657806"/>
            <a:chExt cx="3461100" cy="2671532"/>
          </a:xfrm>
        </p:grpSpPr>
        <p:sp>
          <p:nvSpPr>
            <p:cNvPr id="284" name="Google Shape;284;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2" name="Google Shape;292;p24"/>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93" name="Google Shape;293;p24"/>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24"/>
          <p:cNvGrpSpPr/>
          <p:nvPr/>
        </p:nvGrpSpPr>
        <p:grpSpPr>
          <a:xfrm>
            <a:off x="6762480" y="2546254"/>
            <a:ext cx="1024386" cy="1522884"/>
            <a:chOff x="6505573" y="2745170"/>
            <a:chExt cx="1122000" cy="1668000"/>
          </a:xfrm>
        </p:grpSpPr>
        <p:sp>
          <p:nvSpPr>
            <p:cNvPr id="295" name="Google Shape;295;p2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9" name="Google Shape;299;p24"/>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00" name="Google Shape;300;p24"/>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24"/>
          <p:cNvGrpSpPr/>
          <p:nvPr/>
        </p:nvGrpSpPr>
        <p:grpSpPr>
          <a:xfrm>
            <a:off x="6405845" y="3121897"/>
            <a:ext cx="520684" cy="1036470"/>
            <a:chOff x="9543736" y="4486132"/>
            <a:chExt cx="570300" cy="1135235"/>
          </a:xfrm>
        </p:grpSpPr>
        <p:sp>
          <p:nvSpPr>
            <p:cNvPr id="302" name="Google Shape;302;p2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6" name="Google Shape;306;p24"/>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07" name="Google Shape;307;p24"/>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 name="Google Shape;308;p24"/>
          <p:cNvGrpSpPr/>
          <p:nvPr/>
        </p:nvGrpSpPr>
        <p:grpSpPr>
          <a:xfrm>
            <a:off x="7564804" y="3443361"/>
            <a:ext cx="455496" cy="692277"/>
            <a:chOff x="7384375" y="3728000"/>
            <a:chExt cx="498900" cy="758244"/>
          </a:xfrm>
        </p:grpSpPr>
        <p:sp>
          <p:nvSpPr>
            <p:cNvPr id="309" name="Google Shape;309;p2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24"/>
          <p:cNvGrpSpPr/>
          <p:nvPr/>
        </p:nvGrpSpPr>
        <p:grpSpPr>
          <a:xfrm>
            <a:off x="7564836" y="3561758"/>
            <a:ext cx="478081" cy="462776"/>
            <a:chOff x="7384385" y="3857442"/>
            <a:chExt cx="523637" cy="506874"/>
          </a:xfrm>
        </p:grpSpPr>
        <p:sp>
          <p:nvSpPr>
            <p:cNvPr id="314" name="Google Shape;314;p2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 name="Google Shape;315;p24"/>
            <p:cNvGrpSpPr/>
            <p:nvPr/>
          </p:nvGrpSpPr>
          <p:grpSpPr>
            <a:xfrm>
              <a:off x="7384385" y="3857442"/>
              <a:ext cx="523637" cy="498900"/>
              <a:chOff x="7384385" y="3857442"/>
              <a:chExt cx="523637" cy="498900"/>
            </a:xfrm>
          </p:grpSpPr>
          <p:sp>
            <p:nvSpPr>
              <p:cNvPr id="316" name="Google Shape;316;p2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18" name="Google Shape;318;p24"/>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19" name="Google Shape;319;p24"/>
          <p:cNvGrpSpPr/>
          <p:nvPr/>
        </p:nvGrpSpPr>
        <p:grpSpPr>
          <a:xfrm>
            <a:off x="8110843" y="3443361"/>
            <a:ext cx="435785" cy="692277"/>
            <a:chOff x="7982421" y="3727763"/>
            <a:chExt cx="477311" cy="758244"/>
          </a:xfrm>
        </p:grpSpPr>
        <p:sp>
          <p:nvSpPr>
            <p:cNvPr id="320" name="Google Shape;320;p2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8" name="Google Shape;328;p24"/>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